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sldIdLst>
    <p:sldId id="268" r:id="rId5"/>
    <p:sldId id="269" r:id="rId6"/>
    <p:sldId id="27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9532"/>
    <a:srgbClr val="3176D2"/>
    <a:srgbClr val="787FC4"/>
    <a:srgbClr val="2E2F84"/>
    <a:srgbClr val="C7CAE7"/>
    <a:srgbClr val="4B54AB"/>
    <a:srgbClr val="876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2"/>
    <p:restoredTop sz="94659"/>
  </p:normalViewPr>
  <p:slideViewPr>
    <p:cSldViewPr snapToGrid="0" snapToObjects="1">
      <p:cViewPr varScale="1">
        <p:scale>
          <a:sx n="87" d="100"/>
          <a:sy n="87" d="100"/>
        </p:scale>
        <p:origin x="1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gradFill>
          <a:gsLst>
            <a:gs pos="0">
              <a:srgbClr val="4671A8"/>
            </a:gs>
            <a:gs pos="91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BC3342-7C30-414C-82EC-A7C2029F05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331946"/>
            <a:ext cx="12192000" cy="1097054"/>
          </a:xfrm>
          <a:noFill/>
        </p:spPr>
        <p:txBody>
          <a:bodyPr anchor="b"/>
          <a:lstStyle>
            <a:lvl1pPr algn="ctr">
              <a:defRPr sz="6000" b="1">
                <a:solidFill>
                  <a:srgbClr val="2E2F84"/>
                </a:solidFill>
                <a:latin typeface="Univers" panose="020B0503020202020204" pitchFamily="34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553E3B8-1A79-5049-BC5B-D9DF56D747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677809"/>
            <a:ext cx="12192000" cy="5971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4B54AB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938956-1B80-2487-7FEA-2F7846337451}"/>
              </a:ext>
            </a:extLst>
          </p:cNvPr>
          <p:cNvSpPr txBox="1"/>
          <p:nvPr userDrawn="1"/>
        </p:nvSpPr>
        <p:spPr>
          <a:xfrm>
            <a:off x="4753171" y="6304615"/>
            <a:ext cx="74388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0" u="none" strike="noStrike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Every child and adolescent with cancer deserves a brighter future</a:t>
            </a:r>
            <a:endParaRPr lang="en-GB" sz="20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27ABB5-B343-3DB3-F8C7-805258BBD8ED}"/>
              </a:ext>
            </a:extLst>
          </p:cNvPr>
          <p:cNvSpPr/>
          <p:nvPr userDrawn="1"/>
        </p:nvSpPr>
        <p:spPr>
          <a:xfrm>
            <a:off x="736846" y="380547"/>
            <a:ext cx="1376039" cy="11866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Your logo</a:t>
            </a:r>
          </a:p>
        </p:txBody>
      </p:sp>
      <p:pic>
        <p:nvPicPr>
          <p:cNvPr id="6" name="Picture 5" descr="A blue sky with pink clouds&#10;&#10;Description automatically generated">
            <a:extLst>
              <a:ext uri="{FF2B5EF4-FFF2-40B4-BE49-F238E27FC236}">
                <a16:creationId xmlns:a16="http://schemas.microsoft.com/office/drawing/2014/main" id="{541F5876-E1BC-442C-B011-5675EE8A7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12602" t="2637" r="12703" b="227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79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360A81-D7BB-C248-827E-7E410AE2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E9CD12-15C4-7D40-9321-841DF7258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3A0601-51B2-A44E-8DF9-D63E3D9E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A64-FDD0-1846-92C5-D7E516A8FD74}" type="datetimeFigureOut">
              <a:rPr lang="fr-FR" smtClean="0"/>
              <a:t>12/02/2024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1F408E-48BD-974A-8B0F-8F10255D7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82ADB5-4696-D343-BEE0-71FE682C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391E-7432-8E4F-BBB9-8BCEFBFD71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04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4720826-0CD7-E544-9993-612A2CFDB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FF7B8D-B96C-F140-8125-4176A84D2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D4B460-BA39-CE4C-8EEF-485430A06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A64-FDD0-1846-92C5-D7E516A8FD74}" type="datetimeFigureOut">
              <a:rPr lang="fr-FR" smtClean="0"/>
              <a:t>12/02/2024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F32CC4-9FAF-5A40-AAC1-045646A49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FC7E46-58AE-CF48-B46C-984955F0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391E-7432-8E4F-BBB9-8BCEFBFD71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68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2947A0-04B9-FA49-8D53-0249AC1BB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0">
                <a:solidFill>
                  <a:srgbClr val="2E2F84"/>
                </a:solidFill>
                <a:latin typeface="Univers" panose="020B0503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8200C1-3FC7-A846-A105-0B13B882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271ED7-69E2-FB4F-8978-698FF3380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A64-FDD0-1846-92C5-D7E516A8FD74}" type="datetimeFigureOut">
              <a:rPr lang="fr-FR" smtClean="0"/>
              <a:t>12/02/2024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4FA84B-7285-8F44-A2B8-ABC4627C3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6B6D57-2A31-404C-9C2A-47C67C9B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www.siopeurope.eu</a:t>
            </a:r>
          </a:p>
        </p:txBody>
      </p:sp>
    </p:spTree>
    <p:extLst>
      <p:ext uri="{BB962C8B-B14F-4D97-AF65-F5344CB8AC3E}">
        <p14:creationId xmlns:p14="http://schemas.microsoft.com/office/powerpoint/2010/main" val="380894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683978-E00D-B440-993E-F89A2A881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E26F97-576D-F948-B811-255C96162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43AD35-57A5-1445-A282-CB3C757D2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A64-FDD0-1846-92C5-D7E516A8FD74}" type="datetimeFigureOut">
              <a:rPr lang="fr-FR" smtClean="0"/>
              <a:t>12/02/2024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7776C3-4370-6D45-9470-C3108A580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4226E4-885E-C744-ADAD-2145D68B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391E-7432-8E4F-BBB9-8BCEFBFD71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03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15024-ED14-7A42-9BF3-F1D5DE88F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58D680-9B96-614B-A504-9EC4D93A3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030568-B73A-414E-8D6B-397637DDE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B42D5B-ECC5-0743-AEDD-C31C01F0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5F4D-D413-E542-B0F5-3A25A2BE0A09}" type="datetimeFigureOut">
              <a:rPr lang="fr-FR" smtClean="0"/>
              <a:t>12/02/2024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A10344-C91A-C046-B1E2-6E876BC05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83CC6E-FC96-6F44-8FAB-C93A1CA9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AF9D-3128-2343-BCA0-225051C166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60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C8ABE-1C8C-D944-A758-560D3FBE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19C1F9-D9A5-834D-A23F-19779A6E2F3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3FA9D2-016D-1745-A585-6DFF32C8A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323E6C3-CEA7-3642-A61C-4830FD8FAF0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3BE786E-773D-DA41-A047-F7A0014071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9630646-2DC1-B940-9818-0A3FAEB0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5F4D-D413-E542-B0F5-3A25A2BE0A09}" type="datetimeFigureOut">
              <a:rPr lang="fr-FR" smtClean="0"/>
              <a:t>12/02/2024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3D851AE-500B-D147-A7EC-9162241A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B4D6023-9362-D349-9D91-7C198943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AF9D-3128-2343-BCA0-225051C166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83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3C9385-740C-EA4D-B7D2-E00F04B68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77666E-2F72-F443-87ED-754087A59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5F4D-D413-E542-B0F5-3A25A2BE0A09}" type="datetimeFigureOut">
              <a:rPr lang="fr-FR" smtClean="0"/>
              <a:t>12/02/2024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45454D-EE9C-EC44-89CF-739542A0A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4A77FE-50ED-9F4A-B3AE-7844DEB9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AF9D-3128-2343-BCA0-225051C166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46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E59C385-8B72-5043-B701-5F20C0E5A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5F4D-D413-E542-B0F5-3A25A2BE0A09}" type="datetimeFigureOut">
              <a:rPr lang="fr-FR" smtClean="0"/>
              <a:t>12/02/2024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A15D05-7824-A94D-ADA8-F7B06B2C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564A77-48E3-DB42-9877-C04828D87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AF9D-3128-2343-BCA0-225051C166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53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D1FA98-F06F-544D-A058-A7093673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B0D809-A4C8-3A49-862D-0E7131342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BB8197-AFA2-6744-BCCD-B4858E76A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611215-EE57-CA43-B979-DC1D79153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5F4D-D413-E542-B0F5-3A25A2BE0A09}" type="datetimeFigureOut">
              <a:rPr lang="fr-FR" smtClean="0"/>
              <a:t>12/02/2024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3FCEB0-EBE3-A847-888B-E3E58C4AA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0816B9-779E-A443-B38D-C74DB2A47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AF9D-3128-2343-BCA0-225051C166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70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0B9EAA-0C2E-AC48-A3CF-B48C2B819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70DCACE-0CD4-554C-99D2-ED120ECA94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4BEA02-32D8-BB42-AAE0-E63A57E06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96E516-D3AB-0E40-BB5F-BA5D781FB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5F4D-D413-E542-B0F5-3A25A2BE0A09}" type="datetimeFigureOut">
              <a:rPr lang="fr-FR" smtClean="0"/>
              <a:t>12/02/2024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CE6DB1-049E-7948-9C0B-922750F5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D9766B-6C64-E74C-8946-856DF2AC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AF9D-3128-2343-BCA0-225051C166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60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B2F9F0E-D42B-AD48-B3FF-146BA96D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AD4331-02FA-584A-B4D1-63DBEC9CB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F85C5D-4E9F-5340-9D29-75CF28391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7DA64-FDD0-1846-92C5-D7E516A8FD74}" type="datetimeFigureOut">
              <a:rPr lang="fr-FR" smtClean="0"/>
              <a:t>12/02/2024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4431A6-9082-8B40-A238-16D64C51C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574470-FC90-A14B-8C63-75E43CE03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943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2E2F84"/>
                </a:solidFill>
                <a:latin typeface="Univers" panose="020B0503020202020204" pitchFamily="34" charset="0"/>
              </a:defRPr>
            </a:lvl1pPr>
          </a:lstStyle>
          <a:p>
            <a:r>
              <a:rPr lang="fr-FR" dirty="0"/>
              <a:t>www.siopeurope.eu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6B5EEDC8-7B80-495E-AA2C-4A16FA2911C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79812" y="6092328"/>
            <a:ext cx="1931336" cy="695308"/>
          </a:xfrm>
          <a:prstGeom prst="rect">
            <a:avLst/>
          </a:prstGeom>
        </p:spPr>
      </p:pic>
      <p:pic>
        <p:nvPicPr>
          <p:cNvPr id="7" name="Picture 6" descr="A yellow ribbon and blue text&#10;&#10;Description automatically generated">
            <a:extLst>
              <a:ext uri="{FF2B5EF4-FFF2-40B4-BE49-F238E27FC236}">
                <a16:creationId xmlns:a16="http://schemas.microsoft.com/office/drawing/2014/main" id="{24342E90-74AF-E93D-6726-FE1CA7110B2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4352" y="5913470"/>
            <a:ext cx="1685460" cy="874166"/>
          </a:xfrm>
          <a:prstGeom prst="rect">
            <a:avLst/>
          </a:prstGeom>
        </p:spPr>
      </p:pic>
      <p:pic>
        <p:nvPicPr>
          <p:cNvPr id="9" name="Picture 8" descr="A blue circle with white text&#10;&#10;Description automatically generated">
            <a:extLst>
              <a:ext uri="{FF2B5EF4-FFF2-40B4-BE49-F238E27FC236}">
                <a16:creationId xmlns:a16="http://schemas.microsoft.com/office/drawing/2014/main" id="{F6FE0E79-94A3-649F-5D59-0EA941CAF3D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169590" y="188076"/>
            <a:ext cx="1895061" cy="18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1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E2F84"/>
          </a:solidFill>
          <a:latin typeface="Univers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87FC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176D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953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C212-648C-266E-D106-E90C7F9FB8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2D7201-EEE8-ED31-8300-4DC94F9713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16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2E457-9D7D-A38C-B68A-674BC735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Conflicts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BEAAE-F4DC-A572-FA38-5A014D444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9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A3464-26ED-4546-A5CE-92DE275B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7EBFB-B125-E97C-507D-DD790F670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879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91838B659720428B7FAB10BABA31FB" ma:contentTypeVersion="18" ma:contentTypeDescription="Create a new document." ma:contentTypeScope="" ma:versionID="80b5f2ded2e6ac817f75a22cc3896fa4">
  <xsd:schema xmlns:xsd="http://www.w3.org/2001/XMLSchema" xmlns:xs="http://www.w3.org/2001/XMLSchema" xmlns:p="http://schemas.microsoft.com/office/2006/metadata/properties" xmlns:ns2="2d32d0f3-9ba7-4dc0-99f3-c9dd937d5d33" xmlns:ns3="a0cf8ebc-739c-4666-ae20-54f90d485dc4" targetNamespace="http://schemas.microsoft.com/office/2006/metadata/properties" ma:root="true" ma:fieldsID="138252c0d6c380cd1656744c3d8ebd04" ns2:_="" ns3:_="">
    <xsd:import namespace="2d32d0f3-9ba7-4dc0-99f3-c9dd937d5d33"/>
    <xsd:import namespace="a0cf8ebc-739c-4666-ae20-54f90d485d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2d0f3-9ba7-4dc0-99f3-c9dd937d5d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063a7d1-e46f-48cf-bdc3-0ad344bc40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f8ebc-739c-4666-ae20-54f90d485dc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846552-7a33-46c1-a5f4-d445640af06d}" ma:internalName="TaxCatchAll" ma:showField="CatchAllData" ma:web="a0cf8ebc-739c-4666-ae20-54f90d485d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32d0f3-9ba7-4dc0-99f3-c9dd937d5d33">
      <Terms xmlns="http://schemas.microsoft.com/office/infopath/2007/PartnerControls"/>
    </lcf76f155ced4ddcb4097134ff3c332f>
    <TaxCatchAll xmlns="a0cf8ebc-739c-4666-ae20-54f90d485dc4" xsi:nil="true"/>
  </documentManagement>
</p:properties>
</file>

<file path=customXml/itemProps1.xml><?xml version="1.0" encoding="utf-8"?>
<ds:datastoreItem xmlns:ds="http://schemas.openxmlformats.org/officeDocument/2006/customXml" ds:itemID="{539CBE02-CC58-435E-83B5-30B178C417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ADE49C-02F3-4AF9-B04C-F803E54AB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32d0f3-9ba7-4dc0-99f3-c9dd937d5d33"/>
    <ds:schemaRef ds:uri="a0cf8ebc-739c-4666-ae20-54f90d485d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6F91FD-082D-42DD-A8CD-C1559868F971}">
  <ds:schemaRefs>
    <ds:schemaRef ds:uri="http://schemas.microsoft.com/office/2006/metadata/properties"/>
    <ds:schemaRef ds:uri="http://schemas.microsoft.com/office/infopath/2007/PartnerControls"/>
    <ds:schemaRef ds:uri="2d32d0f3-9ba7-4dc0-99f3-c9dd937d5d33"/>
    <ds:schemaRef ds:uri="a0cf8ebc-739c-4666-ae20-54f90d485dc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Ink Free</vt:lpstr>
      <vt:lpstr>Univers</vt:lpstr>
      <vt:lpstr>Thème Office</vt:lpstr>
      <vt:lpstr>PowerPoint Presentation</vt:lpstr>
      <vt:lpstr>Conflicts of interest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Havenith</dc:creator>
  <cp:lastModifiedBy>Anne Blondeel</cp:lastModifiedBy>
  <cp:revision>9</cp:revision>
  <dcterms:created xsi:type="dcterms:W3CDTF">2018-09-14T07:21:41Z</dcterms:created>
  <dcterms:modified xsi:type="dcterms:W3CDTF">2024-02-12T11:03:59Z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0x0101003791838B659720428B7FAB10BABA31FB</vt:lpwstr>
  </property>
  <property fmtid="{D5CDD505-2E9C-101B-9397-08002B2CF9AE}" pid="3" name="MediaServiceImageTags">
    <vt:lpwstr/>
  </property>
</Properties>
</file>